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3A4"/>
    <a:srgbClr val="FD8D62"/>
    <a:srgbClr val="8DA0CC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0"/>
    <p:restoredTop sz="95820"/>
  </p:normalViewPr>
  <p:slideViewPr>
    <p:cSldViewPr snapToObjects="1">
      <p:cViewPr varScale="1">
        <p:scale>
          <a:sx n="91" d="100"/>
          <a:sy n="91" d="100"/>
        </p:scale>
        <p:origin x="216" y="528"/>
      </p:cViewPr>
      <p:guideLst>
        <p:guide pos="7680"/>
        <p:guide orient="horz" pos="211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5/13/21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5/13/21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232" y="5564426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0842171" y="3713257"/>
            <a:ext cx="1349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14207</TotalTime>
  <Words>1057</Words>
  <Application>Microsoft Macintosh PowerPoint</Application>
  <PresentationFormat>Widescreen</PresentationFormat>
  <Paragraphs>156</Paragraphs>
  <Slides>27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Menlo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103</cp:revision>
  <dcterms:created xsi:type="dcterms:W3CDTF">2021-04-13T14:31:56Z</dcterms:created>
  <dcterms:modified xsi:type="dcterms:W3CDTF">2021-05-14T10:42:17Z</dcterms:modified>
</cp:coreProperties>
</file>